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5"/>
    <p:restoredTop sz="94664"/>
  </p:normalViewPr>
  <p:slideViewPr>
    <p:cSldViewPr snapToGrid="0" snapToObjects="1" showGuides="1">
      <p:cViewPr varScale="1">
        <p:scale>
          <a:sx n="103" d="100"/>
          <a:sy n="103" d="100"/>
        </p:scale>
        <p:origin x="87" y="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Liu" userId="409a1ca903c1ab3b" providerId="LiveId" clId="{C07CE717-E51D-4B88-9BAC-93AD1FF7229F}"/>
    <pc:docChg chg="custSel modMainMaster">
      <pc:chgData name="Edward Liu" userId="409a1ca903c1ab3b" providerId="LiveId" clId="{C07CE717-E51D-4B88-9BAC-93AD1FF7229F}" dt="2022-06-14T05:35:23.890" v="1" actId="1076"/>
      <pc:docMkLst>
        <pc:docMk/>
      </pc:docMkLst>
      <pc:sldMasterChg chg="modSldLayout">
        <pc:chgData name="Edward Liu" userId="409a1ca903c1ab3b" providerId="LiveId" clId="{C07CE717-E51D-4B88-9BAC-93AD1FF7229F}" dt="2022-06-14T05:35:23.890" v="1" actId="1076"/>
        <pc:sldMasterMkLst>
          <pc:docMk/>
          <pc:sldMasterMk cId="4101059370" sldId="2147483648"/>
        </pc:sldMasterMkLst>
        <pc:sldLayoutChg chg="delSp modSp mod">
          <pc:chgData name="Edward Liu" userId="409a1ca903c1ab3b" providerId="LiveId" clId="{C07CE717-E51D-4B88-9BAC-93AD1FF7229F}" dt="2022-06-14T05:35:23.890" v="1" actId="1076"/>
          <pc:sldLayoutMkLst>
            <pc:docMk/>
            <pc:sldMasterMk cId="4101059370" sldId="2147483648"/>
            <pc:sldLayoutMk cId="1607121848" sldId="2147483650"/>
          </pc:sldLayoutMkLst>
          <pc:spChg chg="del">
            <ac:chgData name="Edward Liu" userId="409a1ca903c1ab3b" providerId="LiveId" clId="{C07CE717-E51D-4B88-9BAC-93AD1FF7229F}" dt="2022-06-14T05:35:16.332" v="0" actId="478"/>
            <ac:spMkLst>
              <pc:docMk/>
              <pc:sldMasterMk cId="4101059370" sldId="2147483648"/>
              <pc:sldLayoutMk cId="1607121848" sldId="2147483650"/>
              <ac:spMk id="15" creationId="{3BC76BBF-3DF0-4442-A14E-914F5A5A73FE}"/>
            </ac:spMkLst>
          </pc:spChg>
          <pc:grpChg chg="mod">
            <ac:chgData name="Edward Liu" userId="409a1ca903c1ab3b" providerId="LiveId" clId="{C07CE717-E51D-4B88-9BAC-93AD1FF7229F}" dt="2022-06-14T05:35:23.890" v="1" actId="1076"/>
            <ac:grpSpMkLst>
              <pc:docMk/>
              <pc:sldMasterMk cId="4101059370" sldId="2147483648"/>
              <pc:sldLayoutMk cId="1607121848" sldId="2147483650"/>
              <ac:grpSpMk id="21" creationId="{AA30E94E-F7A6-4F17-97CF-1DEBCD25E9DF}"/>
            </ac:grpSpMkLst>
          </pc:gr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-B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B47115-D9FF-43DA-8C1D-42E97B2310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7">
            <a:extLst>
              <a:ext uri="{FF2B5EF4-FFF2-40B4-BE49-F238E27FC236}">
                <a16:creationId xmlns:a16="http://schemas.microsoft.com/office/drawing/2014/main" id="{D617E22C-070E-4DA8-9D85-797484647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10">
            <a:extLst>
              <a:ext uri="{FF2B5EF4-FFF2-40B4-BE49-F238E27FC236}">
                <a16:creationId xmlns:a16="http://schemas.microsoft.com/office/drawing/2014/main" id="{138B1BE9-E593-43DA-98E8-3721B44DEE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017" y="1009795"/>
            <a:ext cx="428786" cy="36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B759D1B-FB16-4307-B3AF-6D225F5EB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596000" y="1872202"/>
            <a:ext cx="7265367" cy="10745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1" lang="en-US" sz="3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type the title of your article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E2392D-3716-496C-9769-8DF2D8FB422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95438" y="4229101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7BEA386-21A5-4850-86B8-C968E0F5206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595438" y="4439388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C231CB2-42F5-4BF9-A79C-65BEC423EE3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595438" y="4652127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Email</a:t>
            </a:r>
            <a:endParaRPr lang="en-US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E8C5C15E-A09A-4E44-AEDB-D15F920AE4D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95438" y="51196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40D1985-BA82-4593-AB53-3E069FC3C670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595438" y="5329889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905D39AF-7E4C-4677-87CF-853508A1C0D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596000" y="5800915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C8AC0FFB-BED8-4B21-A077-BA02B1C9F30D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596000" y="60112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Affiliation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30E94E-F7A6-4F17-97CF-1DEBCD25E9DF}"/>
              </a:ext>
            </a:extLst>
          </p:cNvPr>
          <p:cNvGrpSpPr/>
          <p:nvPr userDrawn="1"/>
        </p:nvGrpSpPr>
        <p:grpSpPr>
          <a:xfrm>
            <a:off x="10650398" y="5349444"/>
            <a:ext cx="769945" cy="863342"/>
            <a:chOff x="10744175" y="4975821"/>
            <a:chExt cx="769945" cy="8633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7F65E5-8FE9-403F-85EC-8B59D2F01254}"/>
                </a:ext>
              </a:extLst>
            </p:cNvPr>
            <p:cNvSpPr txBox="1"/>
            <p:nvPr userDrawn="1"/>
          </p:nvSpPr>
          <p:spPr>
            <a:xfrm>
              <a:off x="10744175" y="5119602"/>
              <a:ext cx="7308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500" b="1" kern="120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CONF</a:t>
              </a:r>
            </a:p>
            <a:p>
              <a:r>
                <a:rPr kumimoji="1" lang="en-US" sz="1500" b="1" kern="120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BPS</a:t>
              </a: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01BC7AD-1CEF-42AF-AFFD-6F833F062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70833" y="4975821"/>
              <a:ext cx="443287" cy="863342"/>
            </a:xfrm>
            <a:custGeom>
              <a:avLst/>
              <a:gdLst>
                <a:gd name="T0" fmla="*/ 1887 w 1887"/>
                <a:gd name="T1" fmla="*/ 4373 h 4373"/>
                <a:gd name="T2" fmla="*/ 1887 w 1887"/>
                <a:gd name="T3" fmla="*/ 4373 h 4373"/>
                <a:gd name="T4" fmla="*/ 0 w 1887"/>
                <a:gd name="T5" fmla="*/ 4042 h 4373"/>
                <a:gd name="T6" fmla="*/ 0 w 1887"/>
                <a:gd name="T7" fmla="*/ 3577 h 4373"/>
                <a:gd name="T8" fmla="*/ 153 w 1887"/>
                <a:gd name="T9" fmla="*/ 3577 h 4373"/>
                <a:gd name="T10" fmla="*/ 153 w 1887"/>
                <a:gd name="T11" fmla="*/ 3913 h 4373"/>
                <a:gd name="T12" fmla="*/ 1734 w 1887"/>
                <a:gd name="T13" fmla="*/ 4190 h 4373"/>
                <a:gd name="T14" fmla="*/ 1734 w 1887"/>
                <a:gd name="T15" fmla="*/ 182 h 4373"/>
                <a:gd name="T16" fmla="*/ 153 w 1887"/>
                <a:gd name="T17" fmla="*/ 459 h 4373"/>
                <a:gd name="T18" fmla="*/ 153 w 1887"/>
                <a:gd name="T19" fmla="*/ 844 h 4373"/>
                <a:gd name="T20" fmla="*/ 0 w 1887"/>
                <a:gd name="T21" fmla="*/ 844 h 4373"/>
                <a:gd name="T22" fmla="*/ 0 w 1887"/>
                <a:gd name="T23" fmla="*/ 330 h 4373"/>
                <a:gd name="T24" fmla="*/ 1887 w 1887"/>
                <a:gd name="T25" fmla="*/ 0 h 4373"/>
                <a:gd name="T26" fmla="*/ 1887 w 1887"/>
                <a:gd name="T27" fmla="*/ 4373 h 4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7" h="4373">
                  <a:moveTo>
                    <a:pt x="1887" y="4373"/>
                  </a:moveTo>
                  <a:lnTo>
                    <a:pt x="1887" y="4373"/>
                  </a:lnTo>
                  <a:lnTo>
                    <a:pt x="0" y="4042"/>
                  </a:lnTo>
                  <a:lnTo>
                    <a:pt x="0" y="3577"/>
                  </a:lnTo>
                  <a:lnTo>
                    <a:pt x="153" y="3577"/>
                  </a:lnTo>
                  <a:lnTo>
                    <a:pt x="153" y="3913"/>
                  </a:lnTo>
                  <a:lnTo>
                    <a:pt x="1734" y="4190"/>
                  </a:lnTo>
                  <a:lnTo>
                    <a:pt x="1734" y="182"/>
                  </a:lnTo>
                  <a:lnTo>
                    <a:pt x="153" y="459"/>
                  </a:lnTo>
                  <a:lnTo>
                    <a:pt x="153" y="844"/>
                  </a:lnTo>
                  <a:lnTo>
                    <a:pt x="0" y="844"/>
                  </a:lnTo>
                  <a:lnTo>
                    <a:pt x="0" y="330"/>
                  </a:lnTo>
                  <a:lnTo>
                    <a:pt x="1887" y="0"/>
                  </a:lnTo>
                  <a:lnTo>
                    <a:pt x="1887" y="4373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712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C38037-8AD6-F84A-B64A-4B31572F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DD8C0E-BB33-1047-81E4-474E34265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455E15-E43A-C54A-9E08-291F53466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9AE-BED1-7549-95C3-EBB2A499DC0C}" type="datetimeFigureOut">
              <a:rPr kumimoji="1" lang="zh-CN" altLang="en-US" smtClean="0"/>
              <a:t>2022/6/14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1959D-08DB-C64C-A9C9-4FC2DE4E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298D50-B507-E848-9772-4D57A0827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B7BC-588F-534C-A287-2D4F720E27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105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085CBD-35E5-4F59-82E8-6A354B30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BAF148-5274-4FE5-8D72-7CFA0618A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89FA56-2C51-419D-B6BC-EDA2C07376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9F1351-E15D-4D50-BF61-2CABBDE947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39A760-9012-4B18-A43B-632C2CAB70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2488CE-5E38-4A2D-AAA8-F2F60DC9CD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05E67C-BED9-4DCA-B705-1E37E0A760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009C92-6CB6-494D-A853-967A95DA95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90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Century Gothic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Edward Liu</cp:lastModifiedBy>
  <cp:revision>10</cp:revision>
  <dcterms:created xsi:type="dcterms:W3CDTF">2021-07-01T06:28:28Z</dcterms:created>
  <dcterms:modified xsi:type="dcterms:W3CDTF">2022-06-14T05:35:26Z</dcterms:modified>
</cp:coreProperties>
</file>